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200545-873B-4214-B4C6-665DF977CD1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091242-9147-4048-8748-491AA6097B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51940E-B16F-4F07-BEFE-9AE0824125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95A28E-8E71-4643-97DD-501C68BEAE3B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D4A24B9-2C34-4EB0-A2B3-C41680F48E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749372C-4F71-459B-AC51-FA0DF3825F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3B42B4-3244-45AC-812A-3A5292A94C6E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7140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12868A-5DAD-47AF-8C48-D44AF206A5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FEA3302-8E19-4F8A-8431-0189CB2E016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34E18E-EF2F-47EB-B210-9EB67EF3DA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EFF57B-3C65-4450-964A-61EB496F27A2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795774-0C70-48B6-BEE3-5EDD5F0203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2D89C46-2410-40DC-A744-6475474B8B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5F891D-D284-4DB1-9750-E8713AF1CA9E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7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829E037-1768-4A39-9B84-2086321FF26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B3AAB26-D2E4-4D33-94DC-9507AA9B4F4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F916B1-48B1-4F84-A238-89F00BA164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6A3EA-7A68-467F-8928-4E69285224E9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353722-7400-45D7-9B5B-7C1DAD16A6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4FAFCA-40A9-4152-87FA-0DCABED50B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41FAD2-0FC3-4B23-AC08-3C57F21EDC31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415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F33A8D-CC47-43E0-B4A1-6A2ECC71C6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986DA5-C886-449F-BC65-F3CDC2A9219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E71ACC-4E5E-417A-9FA2-2DAEE406F7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2AC472-04BA-4D6B-8240-87890C270455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160C3D-3BA1-48DA-8CE5-31F7BDDD16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390E623-FC84-4A80-8AEB-1E3EBC775A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58CA7B-8C97-4487-8EAE-1224C5A785A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8610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2AEAB6-5C1F-45DB-9892-7E17A0DDB5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C51B00C-DFD8-4166-BB15-ED714B00C3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030BA3-EEFC-43BD-BECE-A8D907E04B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DDF657-0981-43CD-99B5-ED408BBDD168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5E9DF95-4787-4534-A29B-DA8D7948C4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14DEC4-7790-4EDB-80EC-0175A7356C9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362873-0B5E-4486-889D-79D72820F05F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721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40700A-64ED-4DC1-B364-0F35850218D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192820-198A-4533-9EC5-B790925D78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FA7A4A7-5B2C-4D51-81CB-0E8118E1A5C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ABAF21-881D-49E7-807A-81D86DF4B2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195EC3-B996-4A4B-A25E-C34720C9A40E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2A1764F-FFE4-4DA0-8455-4FBD216461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FD0EE33-40C6-4531-B664-22B4379D6BB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98364-3608-47CE-82FA-74D93993E3E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8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87B918-8A97-474F-80C2-57E4AA031E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5284359-4C5F-4E1F-9675-C205E40BDF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017886B-CAAA-4B2A-A3A7-1715ABD5A1D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250E9CC-1523-4FFF-9843-C48259D4808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3DEFFEC-D3CF-48B8-91A0-712F4306532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978ECEF-3F5C-46E1-959E-6AA8BFD190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4D7926-D35F-44D4-AFB4-7AFFEEE01CDF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371D0A3-97F1-4966-A08D-BDFF5D7A20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9E0979F-AD97-456C-9AE7-7A90A2D67A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09402A-EE05-4817-9DE6-DB0C7C7220A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530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315707-211D-4977-A660-3B10344A61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9B359CD-A28A-4758-BFFB-184C6D254D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AD9A88-87E9-48E1-8D67-CE7B1508AA49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4BCEE4F-E261-49C7-A10F-445AC6C8D1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8256711-1DD8-4BE5-8B1D-31D4AECFDF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7D29FC-FE2B-4C69-A3BC-98A0B5274286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01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6396946-2212-4218-B8E1-418F38632B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059F60-68AD-4289-B89A-686233150C92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AA14420-67B6-4BDD-A04C-71A60D0462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CB3D931-82D7-4777-9B4E-30ADF900A6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3274FF-B1FE-48EB-B12E-6333F6DB0025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6703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73270A-EE9A-45D3-9CEB-DAFB37BB11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23CF23-DD18-45B7-BA84-538B9957B3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2E8F8F-37FF-4283-9889-970D3897F0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3B49EA2-7D4A-4FED-BEAE-3642B6E1CB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8B5814-72E8-427E-91E5-39276285E6D6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BBB6D43-A982-4B47-AD71-5BBFDEAB50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EFC83AB-5A62-4070-9A92-4092043FD9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1BA876-9844-45D0-8136-A1B35245950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84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05734-6260-4A67-BAEA-5936D3085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9A31DAD-3D13-469C-93C3-82A1C5A2ACB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B8A6676-1814-4419-9E10-13C5A0BE2D9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343F163-F5E7-45F9-9A99-4E441DE9D2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A98C7B-3B85-48B4-AD3D-B84A107D2DD3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8976B9F-BA58-4588-A553-D3977C53C5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B960F70-1C97-42D9-84AA-65C521CDA5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31199-BDF5-41A8-B2AF-746D5A338461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62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1E289A7-D354-4DF0-8871-B40F7E30E6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B25407A-2DD8-4662-A6AC-782B33C850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EA3589-571A-41E0-9E4B-A330E02D3E5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FC450AF-3C4F-4AFD-A466-C478BF0D34F7}" type="datetime1">
              <a:rPr lang="hu-HU"/>
              <a:pPr lvl="0"/>
              <a:t>2021. 09. 15.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8A17FA-54D9-4EDB-9F66-08D86A468A4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AFEE70-FA73-411A-8879-74E10CFD460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3CB9BF5-AAD7-490A-B8B2-E6E6AD191101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u-H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u-H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1935B8-4CF0-4082-89C2-25F71E3BD7A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hu-HU"/>
              <a:t>Szilvásvárad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BA0B0D8-6AF8-443A-90E8-3C7B5099293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u-HU"/>
              <a:t>Távlovas OB IV. futam</a:t>
            </a:r>
          </a:p>
          <a:p>
            <a:pPr lvl="0"/>
            <a:r>
              <a:rPr lang="hu-HU"/>
              <a:t>2021.09.17.-19.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4">
            <a:extLst>
              <a:ext uri="{FF2B5EF4-FFF2-40B4-BE49-F238E27FC236}">
                <a16:creationId xmlns:a16="http://schemas.microsoft.com/office/drawing/2014/main" id="{3DA8EA11-C273-4AEB-B632-96B0E096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03" y="344628"/>
            <a:ext cx="9898599" cy="616875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3" name="Egyenes összekötő 6">
            <a:extLst>
              <a:ext uri="{FF2B5EF4-FFF2-40B4-BE49-F238E27FC236}">
                <a16:creationId xmlns:a16="http://schemas.microsoft.com/office/drawing/2014/main" id="{1461D4AB-E118-4BB5-A8F9-1754DFC048C4}"/>
              </a:ext>
            </a:extLst>
          </p:cNvPr>
          <p:cNvCxnSpPr/>
          <p:nvPr/>
        </p:nvCxnSpPr>
        <p:spPr>
          <a:xfrm>
            <a:off x="4918228" y="3110514"/>
            <a:ext cx="443886" cy="644743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  <p:sp>
        <p:nvSpPr>
          <p:cNvPr id="4" name="Szövegdoboz 12">
            <a:extLst>
              <a:ext uri="{FF2B5EF4-FFF2-40B4-BE49-F238E27FC236}">
                <a16:creationId xmlns:a16="http://schemas.microsoft.com/office/drawing/2014/main" id="{47147417-2D13-4DA3-B129-7324429D8DCB}"/>
              </a:ext>
            </a:extLst>
          </p:cNvPr>
          <p:cNvSpPr txBox="1"/>
          <p:nvPr/>
        </p:nvSpPr>
        <p:spPr>
          <a:xfrm rot="1440003">
            <a:off x="4234649" y="2601156"/>
            <a:ext cx="75459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boxok</a:t>
            </a:r>
          </a:p>
        </p:txBody>
      </p:sp>
      <p:sp>
        <p:nvSpPr>
          <p:cNvPr id="5" name="Szövegdoboz 13">
            <a:extLst>
              <a:ext uri="{FF2B5EF4-FFF2-40B4-BE49-F238E27FC236}">
                <a16:creationId xmlns:a16="http://schemas.microsoft.com/office/drawing/2014/main" id="{23403EAF-06B8-4FEE-8283-5EB47105DA82}"/>
              </a:ext>
            </a:extLst>
          </p:cNvPr>
          <p:cNvSpPr txBox="1"/>
          <p:nvPr/>
        </p:nvSpPr>
        <p:spPr>
          <a:xfrm>
            <a:off x="5983550" y="4518736"/>
            <a:ext cx="68357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</a:t>
            </a: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tart</a:t>
            </a:r>
          </a:p>
        </p:txBody>
      </p:sp>
      <p:sp>
        <p:nvSpPr>
          <p:cNvPr id="6" name="Szövegdoboz 14">
            <a:extLst>
              <a:ext uri="{FF2B5EF4-FFF2-40B4-BE49-F238E27FC236}">
                <a16:creationId xmlns:a16="http://schemas.microsoft.com/office/drawing/2014/main" id="{80984420-B1AB-4F7B-9F46-A968DC6AEAC1}"/>
              </a:ext>
            </a:extLst>
          </p:cNvPr>
          <p:cNvSpPr txBox="1"/>
          <p:nvPr/>
        </p:nvSpPr>
        <p:spPr>
          <a:xfrm>
            <a:off x="5362114" y="4749549"/>
            <a:ext cx="62143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Cél</a:t>
            </a:r>
          </a:p>
        </p:txBody>
      </p:sp>
      <p:sp>
        <p:nvSpPr>
          <p:cNvPr id="7" name="Szövegdoboz 15">
            <a:extLst>
              <a:ext uri="{FF2B5EF4-FFF2-40B4-BE49-F238E27FC236}">
                <a16:creationId xmlns:a16="http://schemas.microsoft.com/office/drawing/2014/main" id="{017A3549-FB59-4B5B-BD59-FDC7513A929D}"/>
              </a:ext>
            </a:extLst>
          </p:cNvPr>
          <p:cNvSpPr txBox="1"/>
          <p:nvPr/>
        </p:nvSpPr>
        <p:spPr>
          <a:xfrm rot="3420008">
            <a:off x="4953743" y="3210715"/>
            <a:ext cx="816742" cy="2616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1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állatorvosi</a:t>
            </a:r>
          </a:p>
        </p:txBody>
      </p:sp>
      <p:sp>
        <p:nvSpPr>
          <p:cNvPr id="8" name="Szövegdoboz 16">
            <a:extLst>
              <a:ext uri="{FF2B5EF4-FFF2-40B4-BE49-F238E27FC236}">
                <a16:creationId xmlns:a16="http://schemas.microsoft.com/office/drawing/2014/main" id="{EB70A23B-B33F-4429-83A8-274D1E5ECFB0}"/>
              </a:ext>
            </a:extLst>
          </p:cNvPr>
          <p:cNvSpPr txBox="1"/>
          <p:nvPr/>
        </p:nvSpPr>
        <p:spPr>
          <a:xfrm rot="3600008">
            <a:off x="3866673" y="3924603"/>
            <a:ext cx="1148779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parkoló</a:t>
            </a:r>
          </a:p>
        </p:txBody>
      </p:sp>
      <p:sp>
        <p:nvSpPr>
          <p:cNvPr id="9" name="Szövegdoboz 17">
            <a:extLst>
              <a:ext uri="{FF2B5EF4-FFF2-40B4-BE49-F238E27FC236}">
                <a16:creationId xmlns:a16="http://schemas.microsoft.com/office/drawing/2014/main" id="{845D14D8-AB1E-4807-A7B2-A11700B0B8CF}"/>
              </a:ext>
            </a:extLst>
          </p:cNvPr>
          <p:cNvSpPr txBox="1"/>
          <p:nvPr/>
        </p:nvSpPr>
        <p:spPr>
          <a:xfrm rot="3539985">
            <a:off x="4695870" y="3385354"/>
            <a:ext cx="75459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Hűtő zóna</a:t>
            </a:r>
          </a:p>
        </p:txBody>
      </p:sp>
      <p:sp>
        <p:nvSpPr>
          <p:cNvPr id="10" name="Szövegdoboz 18">
            <a:extLst>
              <a:ext uri="{FF2B5EF4-FFF2-40B4-BE49-F238E27FC236}">
                <a16:creationId xmlns:a16="http://schemas.microsoft.com/office/drawing/2014/main" id="{8525674A-1759-4419-A31C-9E88A94E316F}"/>
              </a:ext>
            </a:extLst>
          </p:cNvPr>
          <p:cNvSpPr txBox="1"/>
          <p:nvPr/>
        </p:nvSpPr>
        <p:spPr>
          <a:xfrm rot="3479997">
            <a:off x="5725109" y="5146534"/>
            <a:ext cx="1132868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Bemelegítő pálya</a:t>
            </a:r>
          </a:p>
        </p:txBody>
      </p:sp>
      <p:sp>
        <p:nvSpPr>
          <p:cNvPr id="11" name="Szövegdoboz 20">
            <a:extLst>
              <a:ext uri="{FF2B5EF4-FFF2-40B4-BE49-F238E27FC236}">
                <a16:creationId xmlns:a16="http://schemas.microsoft.com/office/drawing/2014/main" id="{53651B59-EAD5-4C41-B192-39C1F1B333BF}"/>
              </a:ext>
            </a:extLst>
          </p:cNvPr>
          <p:cNvSpPr txBox="1"/>
          <p:nvPr/>
        </p:nvSpPr>
        <p:spPr>
          <a:xfrm rot="3719986">
            <a:off x="5227974" y="4015671"/>
            <a:ext cx="1192697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Pihenő tér</a:t>
            </a:r>
          </a:p>
        </p:txBody>
      </p:sp>
      <p:sp>
        <p:nvSpPr>
          <p:cNvPr id="12" name="Nyíl: lefelé mutató 21">
            <a:extLst>
              <a:ext uri="{FF2B5EF4-FFF2-40B4-BE49-F238E27FC236}">
                <a16:creationId xmlns:a16="http://schemas.microsoft.com/office/drawing/2014/main" id="{9317CE2D-EBD7-4796-8833-510D679734E6}"/>
              </a:ext>
            </a:extLst>
          </p:cNvPr>
          <p:cNvSpPr/>
          <p:nvPr/>
        </p:nvSpPr>
        <p:spPr>
          <a:xfrm rot="8939998">
            <a:off x="5920810" y="5039746"/>
            <a:ext cx="166704" cy="753145"/>
          </a:xfrm>
          <a:custGeom>
            <a:avLst>
              <a:gd name="f0" fmla="val 1920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3" name="Kép 22">
            <a:extLst>
              <a:ext uri="{FF2B5EF4-FFF2-40B4-BE49-F238E27FC236}">
                <a16:creationId xmlns:a16="http://schemas.microsoft.com/office/drawing/2014/main" id="{A35650DC-A195-4E63-AAD4-642D7EE54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0005">
            <a:off x="6444733" y="3728229"/>
            <a:ext cx="396035" cy="566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Szövegdoboz 23">
            <a:extLst>
              <a:ext uri="{FF2B5EF4-FFF2-40B4-BE49-F238E27FC236}">
                <a16:creationId xmlns:a16="http://schemas.microsoft.com/office/drawing/2014/main" id="{1C54102D-E93E-4C12-9E54-C15A281BE713}"/>
              </a:ext>
            </a:extLst>
          </p:cNvPr>
          <p:cNvSpPr txBox="1"/>
          <p:nvPr/>
        </p:nvSpPr>
        <p:spPr>
          <a:xfrm rot="3479997">
            <a:off x="2089912" y="3084936"/>
            <a:ext cx="168470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Bejárat a főútról</a:t>
            </a:r>
          </a:p>
        </p:txBody>
      </p:sp>
      <p:pic>
        <p:nvPicPr>
          <p:cNvPr id="15" name="Kép 24">
            <a:extLst>
              <a:ext uri="{FF2B5EF4-FFF2-40B4-BE49-F238E27FC236}">
                <a16:creationId xmlns:a16="http://schemas.microsoft.com/office/drawing/2014/main" id="{BE49776F-07AC-4978-8F3C-4FC1DBA0B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99997">
            <a:off x="2116311" y="2582742"/>
            <a:ext cx="804745" cy="8352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Szövegdoboz 25">
            <a:extLst>
              <a:ext uri="{FF2B5EF4-FFF2-40B4-BE49-F238E27FC236}">
                <a16:creationId xmlns:a16="http://schemas.microsoft.com/office/drawing/2014/main" id="{E0B768AB-BABA-488B-A2D1-319E075E62FD}"/>
              </a:ext>
            </a:extLst>
          </p:cNvPr>
          <p:cNvSpPr txBox="1"/>
          <p:nvPr/>
        </p:nvSpPr>
        <p:spPr>
          <a:xfrm>
            <a:off x="8172148" y="2914869"/>
            <a:ext cx="1659837" cy="12311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Versenyiroda, technikai megbeszélés 1. emeleten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7" name="Kép 8">
            <a:extLst>
              <a:ext uri="{FF2B5EF4-FFF2-40B4-BE49-F238E27FC236}">
                <a16:creationId xmlns:a16="http://schemas.microsoft.com/office/drawing/2014/main" id="{BA6B1866-1C5D-43A3-A245-D091382FC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013">
            <a:off x="6227895" y="2494960"/>
            <a:ext cx="479977" cy="6865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Kép 9">
            <a:extLst>
              <a:ext uri="{FF2B5EF4-FFF2-40B4-BE49-F238E27FC236}">
                <a16:creationId xmlns:a16="http://schemas.microsoft.com/office/drawing/2014/main" id="{3592FA79-5378-46D8-90EA-D3E3E978E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9992">
            <a:off x="5486553" y="1195754"/>
            <a:ext cx="627945" cy="7864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Szövegdoboz 10">
            <a:extLst>
              <a:ext uri="{FF2B5EF4-FFF2-40B4-BE49-F238E27FC236}">
                <a16:creationId xmlns:a16="http://schemas.microsoft.com/office/drawing/2014/main" id="{E5405242-4113-4F2A-8439-7D6E8352A7E5}"/>
              </a:ext>
            </a:extLst>
          </p:cNvPr>
          <p:cNvSpPr txBox="1"/>
          <p:nvPr/>
        </p:nvSpPr>
        <p:spPr>
          <a:xfrm>
            <a:off x="6699406" y="4145971"/>
            <a:ext cx="90051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Lépés !</a:t>
            </a:r>
          </a:p>
        </p:txBody>
      </p:sp>
      <p:pic>
        <p:nvPicPr>
          <p:cNvPr id="20" name="Kép 11">
            <a:extLst>
              <a:ext uri="{FF2B5EF4-FFF2-40B4-BE49-F238E27FC236}">
                <a16:creationId xmlns:a16="http://schemas.microsoft.com/office/drawing/2014/main" id="{7B65E5EC-6BA9-45EA-908A-C5425A4797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977" y="1070606"/>
            <a:ext cx="957157" cy="4999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8A14AC18-B07C-4492-9DA5-00D751ACBC6B}"/>
              </a:ext>
            </a:extLst>
          </p:cNvPr>
          <p:cNvSpPr txBox="1"/>
          <p:nvPr/>
        </p:nvSpPr>
        <p:spPr>
          <a:xfrm>
            <a:off x="4404957" y="2071180"/>
            <a:ext cx="95715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pénztár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09A48FBC-779D-4368-B15C-62A1963BFE62}"/>
              </a:ext>
            </a:extLst>
          </p:cNvPr>
          <p:cNvSpPr txBox="1"/>
          <p:nvPr/>
        </p:nvSpPr>
        <p:spPr>
          <a:xfrm>
            <a:off x="2846883" y="2471422"/>
            <a:ext cx="839583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Jég lelőhely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>
            <a:extLst>
              <a:ext uri="{FF2B5EF4-FFF2-40B4-BE49-F238E27FC236}">
                <a16:creationId xmlns:a16="http://schemas.microsoft.com/office/drawing/2014/main" id="{39848B8F-7995-48D9-AD4E-B7D4E518C4CD}"/>
              </a:ext>
            </a:extLst>
          </p:cNvPr>
          <p:cNvSpPr txBox="1"/>
          <p:nvPr/>
        </p:nvSpPr>
        <p:spPr>
          <a:xfrm>
            <a:off x="317241" y="391884"/>
            <a:ext cx="2413257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Találkozási pontok elérhetősége autóval</a:t>
            </a:r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id="{69B71770-AE1C-4AA8-88AF-31086DA8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85742"/>
            <a:ext cx="6261097" cy="6486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zövegdoboz 5">
            <a:extLst>
              <a:ext uri="{FF2B5EF4-FFF2-40B4-BE49-F238E27FC236}">
                <a16:creationId xmlns:a16="http://schemas.microsoft.com/office/drawing/2014/main" id="{B301A99D-DA48-4277-9C01-0C059BBCA0F9}"/>
              </a:ext>
            </a:extLst>
          </p:cNvPr>
          <p:cNvSpPr txBox="1"/>
          <p:nvPr/>
        </p:nvSpPr>
        <p:spPr>
          <a:xfrm>
            <a:off x="3575322" y="3167390"/>
            <a:ext cx="118275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Találkozási pont I.- II.</a:t>
            </a:r>
          </a:p>
        </p:txBody>
      </p:sp>
      <p:sp>
        <p:nvSpPr>
          <p:cNvPr id="5" name="Szövegdoboz 6">
            <a:extLst>
              <a:ext uri="{FF2B5EF4-FFF2-40B4-BE49-F238E27FC236}">
                <a16:creationId xmlns:a16="http://schemas.microsoft.com/office/drawing/2014/main" id="{5114C656-D747-458E-B169-55532E03878B}"/>
              </a:ext>
            </a:extLst>
          </p:cNvPr>
          <p:cNvSpPr txBox="1"/>
          <p:nvPr/>
        </p:nvSpPr>
        <p:spPr>
          <a:xfrm>
            <a:off x="5059018" y="4134505"/>
            <a:ext cx="1401418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Bükkmogyorósd felé</a:t>
            </a:r>
          </a:p>
        </p:txBody>
      </p:sp>
      <p:sp>
        <p:nvSpPr>
          <p:cNvPr id="6" name="Szövegdoboz 9">
            <a:extLst>
              <a:ext uri="{FF2B5EF4-FFF2-40B4-BE49-F238E27FC236}">
                <a16:creationId xmlns:a16="http://schemas.microsoft.com/office/drawing/2014/main" id="{3E25CE8B-C1DE-433C-B11D-974F13757384}"/>
              </a:ext>
            </a:extLst>
          </p:cNvPr>
          <p:cNvSpPr txBox="1"/>
          <p:nvPr/>
        </p:nvSpPr>
        <p:spPr>
          <a:xfrm>
            <a:off x="8029959" y="197044"/>
            <a:ext cx="132079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Találkozási pont III-IV</a:t>
            </a:r>
          </a:p>
        </p:txBody>
      </p:sp>
      <p:sp>
        <p:nvSpPr>
          <p:cNvPr id="7" name="Szövegdoboz 10">
            <a:extLst>
              <a:ext uri="{FF2B5EF4-FFF2-40B4-BE49-F238E27FC236}">
                <a16:creationId xmlns:a16="http://schemas.microsoft.com/office/drawing/2014/main" id="{1FB08DE2-7B6E-4F88-9241-1099BED9077D}"/>
              </a:ext>
            </a:extLst>
          </p:cNvPr>
          <p:cNvSpPr txBox="1"/>
          <p:nvPr/>
        </p:nvSpPr>
        <p:spPr>
          <a:xfrm>
            <a:off x="7738146" y="1777995"/>
            <a:ext cx="1165832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Nagyvisnyó felé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53D411A-CBDB-4DB5-9C0B-72B5BF54E899}"/>
              </a:ext>
            </a:extLst>
          </p:cNvPr>
          <p:cNvSpPr txBox="1"/>
          <p:nvPr/>
        </p:nvSpPr>
        <p:spPr>
          <a:xfrm>
            <a:off x="3435364" y="3750274"/>
            <a:ext cx="1099319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Távolság a pályától segítőknek 3,3 km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EC27D07-8651-4917-8933-1F3710C5BEFB}"/>
              </a:ext>
            </a:extLst>
          </p:cNvPr>
          <p:cNvSpPr txBox="1"/>
          <p:nvPr/>
        </p:nvSpPr>
        <p:spPr>
          <a:xfrm>
            <a:off x="9669697" y="248378"/>
            <a:ext cx="1099319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0" i="0" u="none" strike="noStrike" kern="1200" cap="none" spc="0" baseline="0">
                <a:solidFill>
                  <a:srgbClr val="00B0F0"/>
                </a:solidFill>
                <a:uFillTx/>
                <a:latin typeface="Calibri"/>
              </a:rPr>
              <a:t>Távolság  az I.- II. találkozási ponttól segítőknek 4,3 km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6E8CCE0-5436-46D7-B811-E1BCD4F8372F}"/>
              </a:ext>
            </a:extLst>
          </p:cNvPr>
          <p:cNvSpPr txBox="1"/>
          <p:nvPr/>
        </p:nvSpPr>
        <p:spPr>
          <a:xfrm>
            <a:off x="634995" y="927101"/>
            <a:ext cx="2730498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 km-es kör </a:t>
            </a:r>
            <a:r>
              <a:rPr lang="hu-HU" sz="3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Piros</a:t>
            </a:r>
            <a:r>
              <a:rPr lang="hu-HU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/Fehér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4025F0E-9C84-4EF8-932B-3EAA98781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991" y="190496"/>
            <a:ext cx="6383408" cy="64769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501855A2-3B26-497F-9A3D-DC16C81F7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288" y="2837639"/>
            <a:ext cx="1201018" cy="5913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3899E22-F3F4-4D4F-9EFD-C9821E1EA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384" y="304239"/>
            <a:ext cx="1341232" cy="5974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80B2A68-6F01-4E72-B98D-C2E56C14189E}"/>
              </a:ext>
            </a:extLst>
          </p:cNvPr>
          <p:cNvSpPr txBox="1"/>
          <p:nvPr/>
        </p:nvSpPr>
        <p:spPr>
          <a:xfrm>
            <a:off x="5867403" y="4419596"/>
            <a:ext cx="91440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Vasúti átjáró!!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20B7006-1FB9-43FE-ACCC-5F13047CF54B}"/>
              </a:ext>
            </a:extLst>
          </p:cNvPr>
          <p:cNvSpPr txBox="1"/>
          <p:nvPr/>
        </p:nvSpPr>
        <p:spPr>
          <a:xfrm>
            <a:off x="7200900" y="5907426"/>
            <a:ext cx="91440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Vasúti átjáró!!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652EE08-4D58-4209-BA49-7A5822737A91}"/>
              </a:ext>
            </a:extLst>
          </p:cNvPr>
          <p:cNvSpPr txBox="1"/>
          <p:nvPr/>
        </p:nvSpPr>
        <p:spPr>
          <a:xfrm>
            <a:off x="7965384" y="927101"/>
            <a:ext cx="115570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Átkelés műúton lépés!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31A68DD-1816-44EA-9683-9224A9F234F1}"/>
              </a:ext>
            </a:extLst>
          </p:cNvPr>
          <p:cNvSpPr txBox="1"/>
          <p:nvPr/>
        </p:nvSpPr>
        <p:spPr>
          <a:xfrm>
            <a:off x="4091885" y="3429000"/>
            <a:ext cx="115570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Átkelés műúton lépés!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D5B72C53-C490-4D7A-B579-1DDAD1B99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429" y="4751185"/>
            <a:ext cx="1207108" cy="10425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Kép 13">
            <a:extLst>
              <a:ext uri="{FF2B5EF4-FFF2-40B4-BE49-F238E27FC236}">
                <a16:creationId xmlns:a16="http://schemas.microsoft.com/office/drawing/2014/main" id="{F791973E-2C05-4E25-A2EB-1F986A394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211" y="1467483"/>
            <a:ext cx="1127857" cy="7681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Kép 14">
            <a:extLst>
              <a:ext uri="{FF2B5EF4-FFF2-40B4-BE49-F238E27FC236}">
                <a16:creationId xmlns:a16="http://schemas.microsoft.com/office/drawing/2014/main" id="{4668C9A4-4327-49C1-8A7F-D8693D8CA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900" y="158977"/>
            <a:ext cx="1127857" cy="7681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764F214-C7D4-4755-B3E0-80A2707E8A62}"/>
              </a:ext>
            </a:extLst>
          </p:cNvPr>
          <p:cNvSpPr txBox="1"/>
          <p:nvPr/>
        </p:nvSpPr>
        <p:spPr>
          <a:xfrm>
            <a:off x="203197" y="952503"/>
            <a:ext cx="2794004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30-as kör 1,9 km-es kiegészítője </a:t>
            </a:r>
            <a:r>
              <a:rPr lang="hu-HU" sz="3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Sárga/fekete</a:t>
            </a:r>
            <a:endParaRPr lang="hu-HU" sz="32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79C2E45-4CD8-4110-9F77-4FFF9EE9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217" y="139702"/>
            <a:ext cx="5924982" cy="66236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99949C4-47EA-49B7-8DAB-5340B9B0B9C5}"/>
              </a:ext>
            </a:extLst>
          </p:cNvPr>
          <p:cNvSpPr txBox="1"/>
          <p:nvPr/>
        </p:nvSpPr>
        <p:spPr>
          <a:xfrm>
            <a:off x="7848596" y="5638803"/>
            <a:ext cx="130810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Ellenőrzési pont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38B8A4B4-21A4-4431-AF92-18DB95FBE24C}"/>
              </a:ext>
            </a:extLst>
          </p:cNvPr>
          <p:cNvSpPr txBox="1"/>
          <p:nvPr/>
        </p:nvSpPr>
        <p:spPr>
          <a:xfrm>
            <a:off x="431797" y="761996"/>
            <a:ext cx="2540002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30-as kör 8,1 km-es kiegészítője, </a:t>
            </a:r>
            <a:r>
              <a:rPr lang="hu-HU" sz="32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sárga /fekete</a:t>
            </a:r>
            <a:endParaRPr lang="hu-HU" sz="32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18AF385-7FBC-4793-B609-363E1498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390" y="88897"/>
            <a:ext cx="6968806" cy="6629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AA618B3-5C55-4AE7-9358-2380F5FD1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084" y="2939768"/>
            <a:ext cx="1341232" cy="5974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1768DD6-AC81-46F2-B0A4-941D2726ED7C}"/>
              </a:ext>
            </a:extLst>
          </p:cNvPr>
          <p:cNvSpPr txBox="1"/>
          <p:nvPr/>
        </p:nvSpPr>
        <p:spPr>
          <a:xfrm>
            <a:off x="3708404" y="5092695"/>
            <a:ext cx="1079504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Patak-átjáró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ECFDEC0-4274-4031-AEDB-0C12125CC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3" y="2419538"/>
            <a:ext cx="1127857" cy="7681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110</Words>
  <Application>Microsoft Office PowerPoint</Application>
  <PresentationFormat>Szélesvásznú</PresentationFormat>
  <Paragraphs>32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téma</vt:lpstr>
      <vt:lpstr>Szilvásvárad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Szilvásvárad</dc:title>
  <dc:creator>Inspiron</dc:creator>
  <cp:lastModifiedBy>Dr. Varga Kata</cp:lastModifiedBy>
  <cp:revision>6</cp:revision>
  <dcterms:created xsi:type="dcterms:W3CDTF">2021-09-12T07:20:39Z</dcterms:created>
  <dcterms:modified xsi:type="dcterms:W3CDTF">2021-09-15T10:53:33Z</dcterms:modified>
</cp:coreProperties>
</file>